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71" r:id="rId4"/>
    <p:sldId id="272" r:id="rId5"/>
    <p:sldId id="273" r:id="rId6"/>
    <p:sldId id="263" r:id="rId7"/>
    <p:sldId id="274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1" d="100"/>
          <a:sy n="111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FBB9-7F83-4A4C-B3EA-28EBA53DB0CD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D093-1C8B-4620-8444-616B4B7BB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country of immigrants?</a:t>
            </a:r>
            <a:br>
              <a:rPr lang="en-US" b="1" dirty="0" smtClean="0"/>
            </a:br>
            <a:r>
              <a:rPr lang="en-US" b="1" dirty="0" smtClean="0"/>
              <a:t>Settler colonialism, immigration, and race in the United States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Aviva Chomsky</a:t>
            </a:r>
          </a:p>
          <a:p>
            <a:r>
              <a:rPr lang="en-US" dirty="0" smtClean="0"/>
              <a:t>New England Translators Association</a:t>
            </a:r>
          </a:p>
          <a:p>
            <a:r>
              <a:rPr lang="en-US" dirty="0" smtClean="0"/>
              <a:t>April 28, 2018</a:t>
            </a:r>
          </a:p>
        </p:txBody>
      </p:sp>
    </p:spTree>
    <p:extLst>
      <p:ext uri="{BB962C8B-B14F-4D97-AF65-F5344CB8AC3E}">
        <p14:creationId xmlns:p14="http://schemas.microsoft.com/office/powerpoint/2010/main" val="39712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Settler Colonial Country:</a:t>
            </a:r>
            <a:br>
              <a:rPr lang="en-US" dirty="0" smtClean="0"/>
            </a:br>
            <a:r>
              <a:rPr lang="en-US" dirty="0" smtClean="0"/>
              <a:t>The 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history of the present King of Great Britain is a history of repeated injuries and usurpations, all having in direct object the establishment of an absolute Tyranny over these States. To prove this, let Facts be submitted to a candid world…</a:t>
            </a:r>
          </a:p>
          <a:p>
            <a:endParaRPr lang="en-US" dirty="0" smtClean="0"/>
          </a:p>
          <a:p>
            <a:r>
              <a:rPr lang="en-US" dirty="0" smtClean="0"/>
              <a:t>He has </a:t>
            </a:r>
            <a:r>
              <a:rPr lang="en-US" dirty="0" err="1" smtClean="0"/>
              <a:t>endeavoured</a:t>
            </a:r>
            <a:r>
              <a:rPr lang="en-US" dirty="0" smtClean="0"/>
              <a:t> to prevent the population of these States; for that purpose obstructing the Laws for Naturalization of Foreigners; refusing to pass others to encourage their migrations hither, and raising the conditions of new Appropriations of Lands…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4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sers.humboldt.edu/ogayle/Hist%20110/NorthAmerica1700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582" y="1337072"/>
            <a:ext cx="4579144" cy="371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9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55216"/>
            <a:ext cx="3564858" cy="333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95" y="1955217"/>
            <a:ext cx="3250306" cy="34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ren.com/ar/1995/09/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1247579"/>
            <a:ext cx="4817269" cy="40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Legislating 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0">
              <a:buNone/>
            </a:pPr>
            <a:r>
              <a:rPr lang="en-US" b="1" dirty="0" smtClean="0"/>
              <a:t>United States Congress, “An act to establish a uniform Rule of Naturalization” (March 26, 1790).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 it enacted by the Senate and House of Representatives of the United States of America, in Congress assembled, That any Alien being a </a:t>
            </a:r>
            <a:r>
              <a:rPr lang="en-US" b="1" dirty="0" smtClean="0"/>
              <a:t>free white person</a:t>
            </a:r>
            <a:r>
              <a:rPr lang="en-US" dirty="0" smtClean="0"/>
              <a:t>, who shall have resided within the limits and under the jurisdiction of the United States for the term of two years, may be admitted to become a citizen thereof.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14th Amendment to the U.S. Constitution: Civil Rights (1868)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Section 1.</a:t>
            </a:r>
            <a:br>
              <a:rPr lang="en-US" dirty="0" smtClean="0"/>
            </a:br>
            <a:r>
              <a:rPr lang="en-US" dirty="0" smtClean="0"/>
              <a:t>All persons born or naturalized in the United States, and subject to the jurisdiction thereof, are citizens of the United States and of the State wherein they reside…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b="1" dirty="0" smtClean="0"/>
              <a:t>Naturalization Act of 1870</a:t>
            </a:r>
          </a:p>
          <a:p>
            <a:pPr marL="0" indent="0">
              <a:buNone/>
            </a:pPr>
            <a:r>
              <a:rPr lang="en-US" dirty="0" smtClean="0"/>
              <a:t>Sec. 7. And be it further enacted, That the naturalization laws are hereby </a:t>
            </a:r>
            <a:r>
              <a:rPr lang="en-US" b="1" dirty="0" smtClean="0"/>
              <a:t>extended to aliens of African nativity and to persons of African descent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Approved, July 14, 1870.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34" y="857250"/>
            <a:ext cx="39769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Legislating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1862 Homestead Act</a:t>
            </a:r>
          </a:p>
          <a:p>
            <a:pPr marL="0" indent="0">
              <a:buNone/>
            </a:pPr>
            <a:r>
              <a:rPr lang="en-US" sz="1800" dirty="0" smtClean="0"/>
              <a:t>1882 Chinese Exclusion Act</a:t>
            </a:r>
          </a:p>
          <a:p>
            <a:pPr marL="0" indent="0">
              <a:buNone/>
            </a:pPr>
            <a:r>
              <a:rPr lang="en-US" sz="1800" dirty="0" smtClean="0"/>
              <a:t>1887 Dawes Act</a:t>
            </a:r>
          </a:p>
          <a:p>
            <a:pPr marL="0" indent="0">
              <a:buNone/>
            </a:pPr>
            <a:r>
              <a:rPr lang="en-US" sz="1800" dirty="0" smtClean="0"/>
              <a:t>1917 “Asiatic Barred Zone”</a:t>
            </a:r>
          </a:p>
          <a:p>
            <a:pPr marL="0" indent="0">
              <a:buNone/>
            </a:pPr>
            <a:r>
              <a:rPr lang="en-US" sz="1800" dirty="0" smtClean="0"/>
              <a:t>1924 Immigration Act:</a:t>
            </a:r>
          </a:p>
          <a:p>
            <a:pPr marL="0" indent="0"/>
            <a:r>
              <a:rPr lang="en-US" sz="1800" dirty="0" smtClean="0"/>
              <a:t>EXCLUSION FROM UNITED STATES. SEC. 13(c) No alien ineligible to citizenship shall be admitted to the United States …</a:t>
            </a:r>
          </a:p>
          <a:p>
            <a:pPr marL="0" indent="0"/>
            <a:r>
              <a:rPr lang="en-US" sz="1800" dirty="0" smtClean="0"/>
              <a:t>SEC. 28 (c) The term "ineligible to citizenship," when used in reference to any individual, includes an individual who is debarred from becoming a citizen of the United States…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[Basically, European countries got “quotas”; Asia was defined as ¾ of the planet’s territory and “Asians” were all deemed “aliens ineligible to citizenship”; Mexico and the rest of the Americas were not covered by the Act.</a:t>
            </a:r>
          </a:p>
          <a:p>
            <a:pPr marL="0" indent="0">
              <a:buNone/>
            </a:pPr>
            <a:r>
              <a:rPr lang="en-US" sz="1800" dirty="0" smtClean="0"/>
              <a:t>That is, Mexicans could continue to cross the border freely, but they could be deported just as feely.]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Inviting and Deporting Mexicans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1848:  Take the land, not the people</a:t>
            </a:r>
          </a:p>
          <a:p>
            <a:pPr>
              <a:buNone/>
            </a:pPr>
            <a:r>
              <a:rPr lang="en-US" dirty="0" smtClean="0"/>
              <a:t>1917-22:  First </a:t>
            </a:r>
            <a:r>
              <a:rPr lang="en-US" dirty="0" err="1" smtClean="0"/>
              <a:t>Bracero</a:t>
            </a:r>
            <a:r>
              <a:rPr lang="en-US" dirty="0" smtClean="0"/>
              <a:t> Program</a:t>
            </a:r>
          </a:p>
          <a:p>
            <a:pPr>
              <a:buNone/>
            </a:pPr>
            <a:r>
              <a:rPr lang="en-US" dirty="0" smtClean="0"/>
              <a:t>1930s:  400,000-1 million Mexicans “repatriated”</a:t>
            </a:r>
          </a:p>
          <a:p>
            <a:pPr>
              <a:buNone/>
            </a:pPr>
            <a:r>
              <a:rPr lang="en-US" dirty="0" smtClean="0"/>
              <a:t>1942-64 (67):  Second </a:t>
            </a:r>
            <a:r>
              <a:rPr lang="en-US" dirty="0" err="1" smtClean="0"/>
              <a:t>Bracero</a:t>
            </a:r>
            <a:r>
              <a:rPr lang="en-US" dirty="0" smtClean="0"/>
              <a:t> Program.  By late 1950s, 400,000 a year imported and deported</a:t>
            </a:r>
          </a:p>
          <a:p>
            <a:pPr>
              <a:buNone/>
            </a:pPr>
            <a:r>
              <a:rPr lang="en-US" dirty="0" smtClean="0"/>
              <a:t>1965:  Hart-</a:t>
            </a:r>
            <a:r>
              <a:rPr lang="en-US" dirty="0" err="1" smtClean="0"/>
              <a:t>Celler</a:t>
            </a:r>
            <a:r>
              <a:rPr lang="en-US" dirty="0" smtClean="0"/>
              <a:t> Act.  Cap of 20,000/year turns Mexican migrant workers into deportable “illegal” immigrants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22076</TotalTime>
  <Words>416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 country of immigrants? Settler colonialism, immigration, and race in the United States</vt:lpstr>
      <vt:lpstr>A Settler Colonial Country: The Declaration of Independence</vt:lpstr>
      <vt:lpstr>PowerPoint Presentation</vt:lpstr>
      <vt:lpstr>PowerPoint Presentation</vt:lpstr>
      <vt:lpstr>PowerPoint Presentation</vt:lpstr>
      <vt:lpstr>Legislating Citizenship</vt:lpstr>
      <vt:lpstr>PowerPoint Presentation</vt:lpstr>
      <vt:lpstr>Legislating Immigration</vt:lpstr>
      <vt:lpstr>Inviting and Deporting Mexicans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and Teaching Enrique’s Journey</dc:title>
  <dc:creator>Me</dc:creator>
  <cp:lastModifiedBy>Diana</cp:lastModifiedBy>
  <cp:revision>67</cp:revision>
  <dcterms:created xsi:type="dcterms:W3CDTF">2015-08-29T02:35:22Z</dcterms:created>
  <dcterms:modified xsi:type="dcterms:W3CDTF">2018-05-14T13:13:43Z</dcterms:modified>
</cp:coreProperties>
</file>